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5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546-0F02-4B21-94B9-D444AEA362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AB6C-C049-44BA-A652-8480AA891C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14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546-0F02-4B21-94B9-D444AEA362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AB6C-C049-44BA-A652-8480AA891C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57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546-0F02-4B21-94B9-D444AEA362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AB6C-C049-44BA-A652-8480AA891C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66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546-0F02-4B21-94B9-D444AEA362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AB6C-C049-44BA-A652-8480AA891C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06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546-0F02-4B21-94B9-D444AEA362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AB6C-C049-44BA-A652-8480AA891C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48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546-0F02-4B21-94B9-D444AEA362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AB6C-C049-44BA-A652-8480AA891C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62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546-0F02-4B21-94B9-D444AEA362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AB6C-C049-44BA-A652-8480AA891C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12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546-0F02-4B21-94B9-D444AEA362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AB6C-C049-44BA-A652-8480AA891C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5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546-0F02-4B21-94B9-D444AEA362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AB6C-C049-44BA-A652-8480AA891C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52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546-0F02-4B21-94B9-D444AEA362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AB6C-C049-44BA-A652-8480AA891C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52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D546-0F02-4B21-94B9-D444AEA362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AB6C-C049-44BA-A652-8480AA891C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12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3AD546-0F02-4B21-94B9-D444AEA36291}" type="datetimeFigureOut">
              <a:rPr kumimoji="1" lang="ja-JP" altLang="en-US" smtClean="0"/>
              <a:t>2025/5/15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51AB6C-C049-44BA-A652-8480AA891C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03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, チャットまたはテキスト メッセージ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5903EA1-D57A-35F7-5E19-5845FCD4E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9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2028C64-6780-33A7-5A1A-6BC874CAA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6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C1315BB-2DDB-AB6C-E68D-62EF4FB98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88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1D7D336-7AFF-8451-4443-8B454C76D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8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676E65F-CA0A-1C5F-E636-183A89A8B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2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4FFF698-58B4-325C-5739-6B7D4B33E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3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37B211C-F9BE-923B-F7B4-79974AC36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3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62C3B05-8F9C-7AC0-825E-DA3FB5A4C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06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A7F35B3-E9CF-54C0-521C-5404F8EB8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29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8CDA32F-B643-C679-1B0D-FFC7CF85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53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A49955B-BB94-F53D-A880-3EC821DD9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8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6D69584-E77E-3494-7C11-A48FC1C80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59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EE72D8F-335D-118A-80C9-082C84D5D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36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AA47477-48BE-CBB4-6C6B-404E8A209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6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3DE206D-4197-4332-37DC-9E51DF6CB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0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091DDD8-DB12-5A11-4E8F-D6202035E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6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231C1F5-DF06-C9FB-D505-2E8FF9719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5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6973DB0-1BBD-29CF-FC48-47865439E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8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FBB84F9-7B97-E21F-E4C7-9D4D5B150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7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0A91A53-8A1D-7555-0FE1-FBD3735D7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13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1000DA5-661A-6F7A-2B95-2E476CE91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5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画面に合わせる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譌･蛹ｻ蟾･譬ｪ蠑丈ｼ夂､ｾ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</cp:revision>
  <dcterms:created xsi:type="dcterms:W3CDTF">2025-05-15T06:53:29Z</dcterms:created>
  <dcterms:modified xsi:type="dcterms:W3CDTF">2025-05-15T06:57:02Z</dcterms:modified>
</cp:coreProperties>
</file>